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36AE-D291-4B35-8C48-2DE2E5240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4DBF9-A553-42E4-945C-5846290C4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FE4A-85A1-4CEE-A5A4-6A2F5AB2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463F8-BAEE-400E-A777-F7F224E9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18CEF-B54B-4B8D-AF34-9D70F9CD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74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EA4E-6A45-4AD8-AE59-74958334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CD6E8-04F0-413B-8670-CF7B2D32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0FECE-62D5-445F-83CA-D80EA8F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CF83-AD70-4DBC-A8CE-7AAA38B3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0B82-285F-42E6-91F8-ECA35E1A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A00B2-0F54-46D7-8859-7B574D149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1DE4D-5672-445B-92FF-3C7C9E379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6E192-167D-49B6-A26D-D0693D2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F33F5-D263-4EEE-9E1E-8B3DAA43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5E8BA-163F-41C9-9693-0C1FE4E9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34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567938"/>
            <a:ext cx="11152504" cy="2900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502498"/>
            <a:ext cx="11155664" cy="53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DB943-1B79-45A3-9C7A-C9DF88C8FF21}" type="datetime1">
              <a:rPr lang="en-US" smtClean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" y="6459785"/>
            <a:ext cx="1097280" cy="365125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2314" y="6567938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679687" y="6559728"/>
            <a:ext cx="289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2"/>
                </a:solidFill>
              </a:rPr>
              <a:t>Your partner in productivity Improvement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5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7ED3-FB93-47BB-B0A7-1D06EB7A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573F-554B-4178-8024-D5C0305AE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634A-34FA-46B2-B67A-97C54D42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3EB32-A9C9-4A7D-B059-869CFF9B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2904B-53D7-4680-BFEE-56B5122C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30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441E-0D5F-4B6B-9B22-154ECB12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F7CB-20CA-4B5D-B3A0-7F218EBD9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26F45-BCCA-492A-ADB9-3C2075A9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BB24C-84DE-4DB8-926F-3EE5B268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42745-307F-4A3E-B83D-9A88B1CA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40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3AD4-33E4-4F59-9860-B01AEE74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8447B-A78B-4F4B-82CF-D58FC695A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7A3C1-0CCE-44CD-931A-5CC7950F2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E2F61-E1A7-4D22-9433-194D227C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C9CF7-244E-427C-AFE5-0585ED71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F3B7D-BB90-49EC-84D1-3A951F22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48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915E-F0E9-4DA3-B314-7214EB3C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9712E-532D-41E8-99D3-6E4B820B1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C04CC-7C3D-4EF9-AED2-5C19A3EDD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DC4C9-8271-4365-B357-DC8ECDDC3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E1D2F-BC37-472A-8DEE-7FB0F0CD9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4EFEA-3AD2-4443-83AD-4F2654C9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BF320-E079-4ADE-B2B1-CAB4E0D7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E746E-EF1E-489D-A214-0503FBFF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61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3595-5CB4-4B72-8BEE-09811C09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666B3-6A8D-4960-B8CF-0FBCC237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08479-C36C-4641-BA9C-E3970A1C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6923-E705-4241-8475-C908A21D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74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F3AF5-8765-4EBA-B3AC-F8F0C9B4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A9DE0-C10C-422B-8C29-D81D97FB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BF4FA-1DE7-4F45-B99A-F7026AE9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29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8FA9-E1B0-44FF-B537-2F8B4690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2231-E03F-4A87-B5D3-779FC8B59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E145D-CF0C-4249-A03D-2F2E2E486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F2B62-F3B2-4029-8D36-6B4E5C2C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D6257-5A09-4DD9-93CC-F7ACCD8D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45AE5-D2F2-414D-AB6B-81931C7D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39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9317-AE86-431D-AD5B-D8D234EF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36959-6647-4D2E-8218-1E5635A3C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D4FEF-D926-4890-AF89-0DE0301D4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2B925-04F1-4CDF-9CB6-0E9FC7ED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6BF5-81A5-4C4B-99C0-34480B35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50260-7DDA-46B6-94D6-F43FA14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36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DAA5C-19D6-434F-8228-FD52CA58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DE41D-1398-4E42-9B53-84271DFBD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508E8-0455-4F8E-BDEF-264EC797B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426A-7465-48F5-9C37-DC23986D6BAD}" type="datetimeFigureOut">
              <a:rPr lang="en-IN" smtClean="0"/>
              <a:t>01-03-2023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014C8-5AF1-477B-9AC9-04E5BF87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0A6C0-1FD3-4F22-B997-FEA3114DD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C8510-D595-4FD7-B0DE-AEDADA3560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1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>
            <a:spLocks noChangeAspect="1"/>
          </p:cNvSpPr>
          <p:nvPr/>
        </p:nvSpPr>
        <p:spPr>
          <a:xfrm>
            <a:off x="4270953" y="2402411"/>
            <a:ext cx="3650094" cy="20531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solidFill>
                  <a:schemeClr val="tx1"/>
                </a:solidFill>
              </a:rPr>
              <a:t>&lt;Video&gt;</a:t>
            </a:r>
          </a:p>
        </p:txBody>
      </p:sp>
      <p:pic>
        <p:nvPicPr>
          <p:cNvPr id="22" name="End of Line Rev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15" t="3321" r="2158" b="2894"/>
          <a:stretch/>
        </p:blipFill>
        <p:spPr>
          <a:xfrm>
            <a:off x="4334990" y="2439000"/>
            <a:ext cx="3522020" cy="198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270954" y="4541197"/>
            <a:ext cx="3650094" cy="17515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" r="3626" b="1514"/>
          <a:stretch/>
        </p:blipFill>
        <p:spPr>
          <a:xfrm>
            <a:off x="4706982" y="4607066"/>
            <a:ext cx="2778036" cy="161979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998690" y="1114195"/>
            <a:ext cx="3888515" cy="12026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5749" y="174567"/>
            <a:ext cx="11601457" cy="390698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 w="3175">
            <a:solidFill>
              <a:schemeClr val="tx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Simulation of an End-of-Line Testing Area for a Leading Vehicle Manufacturer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51" y="1114195"/>
            <a:ext cx="7635296" cy="120260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 leading global automotive company wanted to right-size the number of drivers required for maneuvering vehicles in the End-of-Line section of its automobile production ensuring the desired target is met.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752" y="639001"/>
            <a:ext cx="11601454" cy="296874"/>
            <a:chOff x="285749" y="639001"/>
            <a:chExt cx="8877875" cy="296874"/>
          </a:xfrm>
        </p:grpSpPr>
        <p:sp>
          <p:nvSpPr>
            <p:cNvPr id="8" name="Rounded Rectangle 7"/>
            <p:cNvSpPr/>
            <p:nvPr/>
          </p:nvSpPr>
          <p:spPr>
            <a:xfrm>
              <a:off x="285749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Automobile Industry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090880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AutoMOD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96011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End of Line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01142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Driver Utilization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06273" y="639001"/>
              <a:ext cx="1657351" cy="296874"/>
            </a:xfrm>
            <a:prstGeom prst="roundRect">
              <a:avLst>
                <a:gd name="adj" fmla="val 50000"/>
              </a:avLst>
            </a:prstGeom>
            <a:blipFill>
              <a:blip r:embed="rId6"/>
              <a:tile tx="0" ty="0" sx="100000" sy="100000" flip="none" algn="tl"/>
            </a:blipFill>
            <a:ln w="3175">
              <a:solidFill>
                <a:schemeClr val="tx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j-lt"/>
                </a:rPr>
                <a:t>Capex Study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5749" y="2407601"/>
            <a:ext cx="3889086" cy="20479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u="sng" dirty="0">
                <a:solidFill>
                  <a:schemeClr val="tx1"/>
                </a:solidFill>
              </a:rPr>
              <a:t>Client’s Challenge</a:t>
            </a:r>
          </a:p>
          <a:p>
            <a:endParaRPr lang="en-US" sz="500" u="sng" dirty="0">
              <a:solidFill>
                <a:schemeClr val="tx1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Identify and alleviate bottlenecks in the system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Recommend ideal number of car drivers, process stations and parking spaces in the End-of-Line section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Analyze the impact of repair rates on system throughput</a:t>
            </a:r>
          </a:p>
          <a:p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49" y="4546388"/>
            <a:ext cx="3889085" cy="17463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PMI’s Approach</a:t>
            </a:r>
            <a:endParaRPr lang="en-US" sz="1100" u="sng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station cycle times were statistically modeled based on real-time data from client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detailed process was modeled in Simul8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The queue sizes, driver and equipment utilizations were studied while varying first-time-through rates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98691" y="2402410"/>
            <a:ext cx="3888514" cy="389032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00"/>
              </a:spcAft>
            </a:pPr>
            <a:r>
              <a:rPr lang="en-US" sz="1600" u="sng" dirty="0">
                <a:solidFill>
                  <a:schemeClr val="tx1"/>
                </a:solidFill>
              </a:rPr>
              <a:t>Findings &amp; Recommendations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system was able to produce just 65% of its target production.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We found that the number of calibration test drivers were the first constraint in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Addition of 2 more drivers improved the throughput by 30%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The number of body repair stations were the second constraint in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Improving the cycle time by 50% by addition of labor ensured the throughput is 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i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 First-time-through sensitivity test showed that a minimum of 75% vehicles should clear the inspection test to meet target production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20" name="Pic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9320" y="1186016"/>
            <a:ext cx="2030786" cy="107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7889" y="1354622"/>
            <a:ext cx="1562232" cy="721751"/>
          </a:xfrm>
          <a:prstGeom prst="rect">
            <a:avLst/>
          </a:prstGeom>
        </p:spPr>
      </p:pic>
      <p:sp>
        <p:nvSpPr>
          <p:cNvPr id="23" name="Rectangle 22"/>
          <p:cNvSpPr>
            <a:spLocks noChangeAspect="1"/>
          </p:cNvSpPr>
          <p:nvPr/>
        </p:nvSpPr>
        <p:spPr>
          <a:xfrm>
            <a:off x="7148661" y="1715497"/>
            <a:ext cx="772386" cy="326406"/>
          </a:xfrm>
          <a:prstGeom prst="rect">
            <a:avLst/>
          </a:prstGeom>
          <a:blipFill dpi="0" rotWithShape="1">
            <a:blip r:embed="rId9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7044421" y="2539326"/>
            <a:ext cx="772386" cy="326406"/>
          </a:xfrm>
          <a:prstGeom prst="rect">
            <a:avLst/>
          </a:prstGeom>
          <a:blipFill dpi="0" rotWithShape="1">
            <a:blip r:embed="rId9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27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Milind Bawankar</dc:creator>
  <cp:lastModifiedBy>Milind Bawankar</cp:lastModifiedBy>
  <cp:revision>1</cp:revision>
  <dcterms:created xsi:type="dcterms:W3CDTF">2023-03-01T07:22:25Z</dcterms:created>
  <dcterms:modified xsi:type="dcterms:W3CDTF">2023-03-01T07:22:46Z</dcterms:modified>
</cp:coreProperties>
</file>