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77F1-09A0-4811-9620-AB3BF699E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1C9E6-0FFE-49DF-939A-89F0A7B20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D8CD-47E9-4963-8ABF-6B10A318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2C9E-7EC8-4414-BF17-74B71469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10083-8F38-49B3-AC05-C84961C1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4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D3C3-EAA9-45CC-90D1-A5BE098D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E53C1-FF50-40C4-95A8-4F668D333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32E4-564E-4AB7-9E81-DD74157B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29F9D-BF28-45BA-AC19-B1F6C3C0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5E001-1ED3-4B62-BCFA-1317FF99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8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EE615-9F5D-4629-879B-4409A4B7D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DF9B3-C333-4507-A8F9-EBE0D73AA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DA90-7D69-497E-B9EA-DE06DF7B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8B3E-9154-4147-8EED-3060FF44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B96DB-66CB-477D-863B-232A0B19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23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567938"/>
            <a:ext cx="11152504" cy="290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502498"/>
            <a:ext cx="11155664" cy="536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B943-1B79-45A3-9C7A-C9DF88C8FF21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" y="6459785"/>
            <a:ext cx="1097280" cy="365125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2314" y="6567938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79687" y="6559728"/>
            <a:ext cx="289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</a:rPr>
              <a:t>Your partner in productivity Improvement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2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6DED-17F1-44E9-BC00-88655976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C6CE-655C-4CC2-9964-A72F5404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FD7C-3A50-45C5-8A7B-6EEF37A5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3909D-8572-470F-83BC-6596795A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DDC7-42AC-447E-9E8D-59F536A3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67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5442-995B-43E1-868B-55686418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7CB63-1DBC-41EB-9DD5-4952D7AA1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D4C1-EFB4-4061-A7CF-8586DACE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B39F3-E0FA-48DC-A430-87F5DD88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726FB-C60F-4D8F-9178-09618CA3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314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8D69-4A0B-4258-A20D-29CFB1D6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F577F-E499-4F5D-BFA8-BCF989CF0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0686-D11B-457F-A97F-00795D6DE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FC2D4-EA70-4524-B54A-93A1326F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DBC3B-648D-47F3-BCB5-80CB7613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AEE59-FCD3-4FA8-A18E-05665140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151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782F-0823-45B5-BC53-665CD5CF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E1167-CF8D-4310-845B-766EAD851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EC0CF-3153-4A2C-BC8B-8824464BC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67C44-B459-42D3-A215-0D85F6530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4302B-8697-4A5F-A547-CC9688D12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4BC53-28B6-4889-92A1-6E336C25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C6A58-B20C-4B94-9072-D25EFBE4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896DC-1653-4549-A9C6-17DBAE2D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C9A0-7A5C-45B5-8ABA-830EE661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AFF63-771D-46FC-931D-40C79945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0BBC5-53DF-4F31-B600-32019FA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F8B9C-5100-449C-BA2E-8CF78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98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A12E9-CBA3-4E1F-AB3A-35A01611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B44E4-B22C-4662-BD7A-A1F047F7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CD58D-2D8A-431D-B662-960872CA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43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EBF7-5310-4BB5-9712-6CF73E42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06A12-6C2D-42BC-8B32-42446BC8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2661E-4BE9-4C74-A812-15395A12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8496C-D70F-4601-901D-2F4DA531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D5C76-A4EF-483F-BADD-EBE315F8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A03EC-3564-4C45-B112-09E1EF6E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70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D956-6BC3-4553-8387-0AA54811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A0A3B-4A1F-49A6-A584-4D813E541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3DFF0-1064-428F-89B6-B4D9D0721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E474A-E50E-4098-AEEE-DF6868A3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C1C39-AE50-4A0B-88D2-DBBA6CFA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ECAC4-A537-4489-90F1-10C63503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61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6789D-D849-49C2-9EBC-E698AE93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EE343-EB85-49AA-B1CC-C47101E5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C27C2-BB4E-4748-A1D0-0A7145535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5DBB-410F-4002-B013-30AEBE7AE89C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06BC-2421-4A43-A23F-04D063C96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C760-41AE-4681-A003-73FF95563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F6D7-D3EE-406A-AA0F-A41763BAD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8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998690" y="1114195"/>
            <a:ext cx="3888515" cy="1202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0954" y="4541197"/>
            <a:ext cx="3650094" cy="17515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5749" y="174567"/>
            <a:ext cx="11601457" cy="390698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Simulation of an Automated Closure line for a Leading Supplier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51" y="1114195"/>
            <a:ext cx="7635296" cy="1202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 leading line builder designed a new body shop line for its client in the automobile industry and wanted to check the feasibility of its proposed design and identify minimum buffer sizes to achieve target production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752" y="639001"/>
            <a:ext cx="11601454" cy="296874"/>
            <a:chOff x="285749" y="639001"/>
            <a:chExt cx="8877875" cy="296874"/>
          </a:xfrm>
        </p:grpSpPr>
        <p:sp>
          <p:nvSpPr>
            <p:cNvPr id="8" name="Rounded Rectangle 7"/>
            <p:cNvSpPr/>
            <p:nvPr/>
          </p:nvSpPr>
          <p:spPr>
            <a:xfrm>
              <a:off x="285749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4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Automobile Industry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90880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4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Tecnomatix Plant Simulation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96011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4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Work Cell Simulation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01142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4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Bottleneck Analysis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06273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4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Downtime Analysis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5749" y="2407601"/>
            <a:ext cx="3889086" cy="20479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Client’s Challenge</a:t>
            </a:r>
          </a:p>
          <a:p>
            <a:endParaRPr lang="en-US" sz="500" u="sng" dirty="0">
              <a:solidFill>
                <a:schemeClr val="tx1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Check feasibility and validate the proposal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Identify and alleviate bottlenecks in the system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Identify minimum buffer sizes required to achieve target production</a:t>
            </a:r>
          </a:p>
          <a:p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747" y="4546388"/>
            <a:ext cx="3889087" cy="17463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PMI’s Approach</a:t>
            </a:r>
            <a:endParaRPr lang="en-US" sz="1100" u="sng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detailed process was modeled in Tecnomatix Plant Simulation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operating sequences and downtimes from the client were provided through an Excel interface to the simulation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buffer variation, throughput and time-in-state graphs were recorded and studied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98691" y="2402410"/>
            <a:ext cx="3888514" cy="38903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Findings &amp; Recommendations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system was operating only at 85% of its designed capacity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We were able to identify the first bottleneck to be the buffer between an assembly and an inspection 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The minimum buffer requirement was suggested through buffer sensitivity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The throughput loss due to selecting a smaller buffer was demonstrated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The second bottleneck of the system was the operating sequence of a material handling robot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The cycle time of the handling robot needed to be reduced or the operating sequence had to be modified</a:t>
            </a: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4270953" y="2402411"/>
            <a:ext cx="3650094" cy="20531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&lt;Video&gt;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605" y="1136386"/>
            <a:ext cx="2120909" cy="1154025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4157" y="1142568"/>
            <a:ext cx="1539019" cy="114166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526" y="4573219"/>
            <a:ext cx="3263900" cy="1667738"/>
          </a:xfrm>
          <a:prstGeom prst="rect">
            <a:avLst/>
          </a:prstGeom>
        </p:spPr>
      </p:pic>
      <p:pic>
        <p:nvPicPr>
          <p:cNvPr id="23" name="Work Cell Combined Lite Rev12">
            <a:hlinkClick r:id="" action="ppaction://media"/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8912" t="8310" r="7032" b="9652"/>
          <a:stretch>
            <a:fillRect/>
          </a:stretch>
        </p:blipFill>
        <p:spPr>
          <a:xfrm>
            <a:off x="4381563" y="2525971"/>
            <a:ext cx="3409826" cy="1821600"/>
          </a:xfrm>
          <a:prstGeom prst="rect">
            <a:avLst/>
          </a:prstGeom>
        </p:spPr>
      </p:pic>
      <p:sp>
        <p:nvSpPr>
          <p:cNvPr id="25" name="Rectangle 24"/>
          <p:cNvSpPr>
            <a:spLocks noChangeAspect="1"/>
          </p:cNvSpPr>
          <p:nvPr/>
        </p:nvSpPr>
        <p:spPr>
          <a:xfrm>
            <a:off x="7044421" y="2539326"/>
            <a:ext cx="772386" cy="326406"/>
          </a:xfrm>
          <a:prstGeom prst="rect">
            <a:avLst/>
          </a:prstGeom>
          <a:blipFill dpi="0" rotWithShape="1">
            <a:blip r:embed="rId9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6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27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Milind Bawankar</dc:creator>
  <cp:lastModifiedBy>Milind Bawankar</cp:lastModifiedBy>
  <cp:revision>1</cp:revision>
  <dcterms:created xsi:type="dcterms:W3CDTF">2023-03-02T05:38:53Z</dcterms:created>
  <dcterms:modified xsi:type="dcterms:W3CDTF">2023-03-02T05:39:28Z</dcterms:modified>
</cp:coreProperties>
</file>