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02B4-5D19-4713-8B6D-4D916DB7D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E58D3-37CD-4D10-AED2-5B81D1FD4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A0C3-CD89-497E-8407-87B678EF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72D3F-612D-4486-B7C8-B40CDB3E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E25DF-6B5A-46BD-9C6C-AB3F814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40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727-64D4-4E84-AB48-9FD13625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9788D-EEFB-4330-A293-CEAE1153C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4C2B-3FE2-49E8-9F1C-26FEA1C3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08D98-0C88-4634-A463-CEB72B2C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6638-6AEC-4147-B389-1A2701BF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25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8AD54-94A4-4A17-BA5F-6EAE3C373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BC0DB-B92B-4A0C-8C3A-A9A2D8842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CD847-7ED2-4702-B369-8C698651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C469-3497-4E32-87D5-F6788934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F1B7-5752-4850-A1F1-D22C0B72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14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502498"/>
            <a:ext cx="11155664" cy="5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B943-1B79-45A3-9C7A-C9DF88C8FF21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426B-E2E9-4ADC-BC9B-D2F1B676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5835-F40D-427B-BCD0-1E458F50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DF5C3-C0D8-4BD9-A4E5-06109150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A282-BB31-4F00-8B94-D918B998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D3EF-DFAF-46BA-84BD-7E455C9C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6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A334-8095-4A6B-89EE-CC765F6B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E2EBF-0B7B-4959-8BFF-8CE3C34C8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FB26-BDCB-4780-B750-F7805D61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5A51-E1F4-4FBA-AE34-1974C52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6E0B-8135-4A25-ADE4-98BE2370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8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9289-03FD-4A2E-8BF7-6D92F87D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A93B-309C-42F8-8DCF-1CB49317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AB8D-A698-4F17-82BB-20BA9DF1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F97E-D76E-4DC7-960E-6FFF77E2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07BB-3237-4310-8E5B-F81734B8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490C6-3B56-44D7-8623-A0D1FC42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6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E5DD-EE1D-4391-A12A-001EDE14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00C1B-A42F-4668-B1CC-69BED189B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51E01-03E1-4F12-9B30-9AD8D4201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F2406-1EF9-4DFF-846C-01DE21B19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D37CA-0C95-42D7-9FAE-ACE2C70B8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D0DAB-FCBF-40B5-ABCF-960933FF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08FC0-4888-4858-B48A-D674A9AA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83094-702E-4269-8EE0-B02BE0E5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9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D7C9-D45C-4A0A-94EF-1BD840A1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412ED-0D6E-48D1-92E3-4766D369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6530E-BBED-4003-B52A-115E6BB4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7C67D-8D6C-4DA6-A0D3-10973104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59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A404C-4F5B-451A-A54B-E31E2F58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8716D-7AD6-405F-BA6C-F21C0BE9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F17E9-084F-4EA4-90C7-10F516A8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97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5D7D-506E-40F2-9479-11A51B9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F78E4-28D8-478C-AC5E-C4207E36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A1DD-F2E8-4DFA-9BA8-F3D26183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7E2F9-8A7D-4A25-B272-634EF737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722A4-2F37-4DAB-95C0-6CB6FD87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1D4D5-CC9A-4B2B-82A0-66BBFCB9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82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DECA-99BC-4B16-BAE0-CF01B1F6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BA134-F49B-4E9C-B74A-9E26BE53D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5F512-8FE2-45A8-9F17-6864A90C9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FA906-395F-4088-B22F-A8987960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FAFBF-1EB7-4A9F-99C2-243202A6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FB95F-236A-43C5-A495-FCAC044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6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9036C-2D30-467E-9308-0096E1C6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400C5-0E1A-4954-8953-B993E3C39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FCBAE-E042-41F2-8EC3-0C852FF52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ED67-87EC-44F2-ACE1-8E1205FEF04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BD81-A9BD-4879-9E59-17B042728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8E43-332E-4EFD-922A-1D3B5C4AD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6ADD-D851-4C54-9E17-A874BB94F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8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998690" y="1114195"/>
            <a:ext cx="3888515" cy="1202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690" y="1114195"/>
            <a:ext cx="3888515" cy="1206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0954" y="4541197"/>
            <a:ext cx="3650094" cy="17515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49" y="174567"/>
            <a:ext cx="11601457" cy="390698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Simulation of a Sequencing Buffer for a Leading Vehicle Manufacturer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1" y="1114195"/>
            <a:ext cx="7635296" cy="1202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leading global automotive company wanted to improve its operations by studying the feasibility of a buffer system in supporting the required sequencing constraints at Final Assembly. Sequencing is one of the most influential production planning processes that helps produce multiple models/ variants on a shared manufacturing setup efficiently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752" y="639001"/>
            <a:ext cx="11601454" cy="296874"/>
            <a:chOff x="285749" y="639001"/>
            <a:chExt cx="8877875" cy="296874"/>
          </a:xfrm>
        </p:grpSpPr>
        <p:sp>
          <p:nvSpPr>
            <p:cNvPr id="8" name="Rounded Rectangle 7"/>
            <p:cNvSpPr/>
            <p:nvPr/>
          </p:nvSpPr>
          <p:spPr>
            <a:xfrm>
              <a:off x="285749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Automobile Industry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0880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Simul8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96011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Sequence Optimization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01142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Feasibility Study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06273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7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Logic Optimization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5749" y="2407601"/>
            <a:ext cx="3889086" cy="20479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Client’s Challenge</a:t>
            </a:r>
          </a:p>
          <a:p>
            <a:endParaRPr lang="en-US" sz="500" u="sng" dirty="0">
              <a:solidFill>
                <a:schemeClr val="tx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Check feasibility of a buffer system to lift sequencing constraints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the number of violations in sequence and recommend ways to minimize the same</a:t>
            </a:r>
          </a:p>
          <a:p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47" y="4546388"/>
            <a:ext cx="3889087" cy="17463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PMI’s Approach</a:t>
            </a:r>
            <a:endParaRPr lang="en-US" sz="1100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We modeled the detailed sequencing setup in Simul8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System throughput, time-in-state graphs for transfers, paint and final shops, buffer variations and the exit sequence were tracked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Analysis was carried out to find the main reasons for sequence violations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98691" y="2402410"/>
            <a:ext cx="3888514" cy="38903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Findings &amp; Recommendations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We found that around 300 vehicles / day violated the sequence.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Three main parameters affecting the violations were identified and studied separately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Recommended revision in model mix so that the number of violations is reduced without affecting the desired product flexibility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Optimum size of the sequencing buffer system was identified to eliminate violations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4270953" y="2402411"/>
            <a:ext cx="3650094" cy="2053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&lt;Video&gt;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335" y="4899748"/>
            <a:ext cx="2369876" cy="873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4270953" y="4539169"/>
            <a:ext cx="3650093" cy="27699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Selectivity Storage Buffer Layout</a:t>
            </a:r>
          </a:p>
        </p:txBody>
      </p:sp>
      <p:pic>
        <p:nvPicPr>
          <p:cNvPr id="34" name="Selectivity Bank_Simul8_Wide_Rev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765" t="1505" r="2975"/>
          <a:stretch/>
        </p:blipFill>
        <p:spPr>
          <a:xfrm>
            <a:off x="4457698" y="2495122"/>
            <a:ext cx="3276601" cy="18842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4653" y="5191125"/>
            <a:ext cx="2305050" cy="10477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03580" y="4031673"/>
            <a:ext cx="2278369" cy="29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 Graph in the video ?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7044421" y="2539326"/>
            <a:ext cx="772386" cy="326406"/>
          </a:xfrm>
          <a:prstGeom prst="rect">
            <a:avLst/>
          </a:prstGeom>
          <a:blipFill dpi="0" rotWithShape="1">
            <a:blip r:embed="rId11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lectivity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2"/>
          <a:srcRect l="11321" t="21524" r="4838" b="31460"/>
          <a:stretch/>
        </p:blipFill>
        <p:spPr>
          <a:xfrm>
            <a:off x="8319294" y="1319213"/>
            <a:ext cx="3463131" cy="6984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6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25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Milind Bawankar</dc:creator>
  <cp:lastModifiedBy>Milind Bawankar</cp:lastModifiedBy>
  <cp:revision>1</cp:revision>
  <dcterms:created xsi:type="dcterms:W3CDTF">2023-03-02T05:58:27Z</dcterms:created>
  <dcterms:modified xsi:type="dcterms:W3CDTF">2023-03-02T05:58:56Z</dcterms:modified>
</cp:coreProperties>
</file>